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259" r:id="rId5"/>
    <p:sldId id="258" r:id="rId6"/>
    <p:sldId id="256" r:id="rId7"/>
    <p:sldId id="257" r:id="rId8"/>
    <p:sldId id="262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D7F044-73A8-452E-91B6-7900E6D6362F}" v="14" dt="2023-05-11T05:10:38.8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70872"/>
  </p:normalViewPr>
  <p:slideViewPr>
    <p:cSldViewPr snapToGrid="0">
      <p:cViewPr varScale="1">
        <p:scale>
          <a:sx n="78" d="100"/>
          <a:sy n="78" d="100"/>
        </p:scale>
        <p:origin x="6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an Brown" userId="S::ianbrown@uwm.edu::057f892d-1461-4844-a1bc-ff26609c7bb2" providerId="AD" clId="Web-{77D7F044-73A8-452E-91B6-7900E6D6362F}"/>
    <pc:docChg chg="modSld">
      <pc:chgData name="Ian Brown" userId="S::ianbrown@uwm.edu::057f892d-1461-4844-a1bc-ff26609c7bb2" providerId="AD" clId="Web-{77D7F044-73A8-452E-91B6-7900E6D6362F}" dt="2023-05-11T05:10:38.834" v="5" actId="20577"/>
      <pc:docMkLst>
        <pc:docMk/>
      </pc:docMkLst>
      <pc:sldChg chg="modSp">
        <pc:chgData name="Ian Brown" userId="S::ianbrown@uwm.edu::057f892d-1461-4844-a1bc-ff26609c7bb2" providerId="AD" clId="Web-{77D7F044-73A8-452E-91B6-7900E6D6362F}" dt="2023-05-11T05:10:38.834" v="5" actId="20577"/>
        <pc:sldMkLst>
          <pc:docMk/>
          <pc:sldMk cId="1187219598" sldId="259"/>
        </pc:sldMkLst>
        <pc:spChg chg="mod">
          <ac:chgData name="Ian Brown" userId="S::ianbrown@uwm.edu::057f892d-1461-4844-a1bc-ff26609c7bb2" providerId="AD" clId="Web-{77D7F044-73A8-452E-91B6-7900E6D6362F}" dt="2023-05-11T05:10:38.834" v="5" actId="20577"/>
          <ac:spMkLst>
            <pc:docMk/>
            <pc:sldMk cId="1187219598" sldId="259"/>
            <ac:spMk id="4" creationId="{3BBBE897-E8EA-85EF-19D5-8B362ECC3683}"/>
          </ac:spMkLst>
        </pc:spChg>
        <pc:spChg chg="mod">
          <ac:chgData name="Ian Brown" userId="S::ianbrown@uwm.edu::057f892d-1461-4844-a1bc-ff26609c7bb2" providerId="AD" clId="Web-{77D7F044-73A8-452E-91B6-7900E6D6362F}" dt="2023-05-11T05:10:14.036" v="2" actId="20577"/>
          <ac:spMkLst>
            <pc:docMk/>
            <pc:sldMk cId="1187219598" sldId="259"/>
            <ac:spMk id="7" creationId="{F96FFCF8-0A53-7F5D-953C-22AAD976C676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160A40-CEEE-C94B-85DC-E92434D8A075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B7A526-26BC-2D4C-B8BF-5DA21C4C2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275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Recipe 1</a:t>
            </a:r>
          </a:p>
          <a:p>
            <a:r>
              <a:rPr lang="en-US" dirty="0"/>
              <a:t>Recipe 1 75 images</a:t>
            </a:r>
          </a:p>
          <a:p>
            <a:r>
              <a:rPr lang="en-US" dirty="0"/>
              <a:t>17 bad images that had no vial or were not even a picture</a:t>
            </a:r>
          </a:p>
          <a:p>
            <a:r>
              <a:rPr lang="en-US" dirty="0"/>
              <a:t>4 Over filled</a:t>
            </a:r>
          </a:p>
          <a:p>
            <a:r>
              <a:rPr lang="en-US" dirty="0"/>
              <a:t>36 properly filled</a:t>
            </a:r>
          </a:p>
          <a:p>
            <a:r>
              <a:rPr lang="en-US" dirty="0"/>
              <a:t>5 underfilled</a:t>
            </a:r>
          </a:p>
          <a:p>
            <a:r>
              <a:rPr lang="en-US" dirty="0"/>
              <a:t>Recipe 3 60 images</a:t>
            </a:r>
          </a:p>
          <a:p>
            <a:r>
              <a:rPr lang="en-US" dirty="0"/>
              <a:t>18 were bad </a:t>
            </a:r>
          </a:p>
          <a:p>
            <a:r>
              <a:rPr lang="en-US" dirty="0"/>
              <a:t>1 overfilled</a:t>
            </a:r>
          </a:p>
          <a:p>
            <a:r>
              <a:rPr lang="en-US" dirty="0"/>
              <a:t>28 properly filled</a:t>
            </a:r>
          </a:p>
          <a:p>
            <a:r>
              <a:rPr lang="en-US" dirty="0"/>
              <a:t>7 under filled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B7A526-26BC-2D4C-B8BF-5DA21C4C2B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15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B7A526-26BC-2D4C-B8BF-5DA21C4C2B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84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B7A526-26BC-2D4C-B8BF-5DA21C4C2B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22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D00AF-9CDD-1A88-BD84-B5C56FA6F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EFA1F9-D6C5-1231-A6A8-6067C43E9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4799D-33F3-FDD1-9025-BDD255DD5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4BC4C-8D5B-D86A-91A9-667AF4C84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06F31-B302-7DB3-77DB-F81203CE1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793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A5397-9F0D-A3B9-7C92-41EE180E3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F33A1-B98A-8612-FD1D-F9A8D6AD18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9D101-568E-5B03-076C-A12F9FCD7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54E64-0A91-6F26-29A1-118D0544E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21916-8B86-FF9E-F472-98409BCD4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497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25EC69-7DD9-A256-B5C4-F2BB202257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657E42-F71B-3676-8E82-EC769568BE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91DB5-7360-73BB-1001-2D3EA1E18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90040-88E4-CF2C-1FB5-66364E439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44A45-7364-7AC6-C3E1-317069EA9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86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D1BDB-7BC3-49C8-F2BE-0953B3B09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18D9F-AD81-2BB7-6E59-CCB4FA483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9EDF5-CEFF-F2CF-86DE-5E13BA4B6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AD402-B71E-8C38-24EE-1E195352A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AC53C-06F8-3C15-6EE1-39E033E2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39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CA428-C2C4-C9FD-0D70-1596FD51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31D51-4C1A-E266-F2CA-5459E2773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DB3EE-B3D3-A207-A7D6-F78A19C6F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8B2FB-29F2-C590-9AF3-A8EF2F426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0854F-8376-3295-DAB6-716A57879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31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10C1E-B80E-C59A-6ED1-FB956914A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B86B9-FA06-1408-4736-4BE391873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13398-F6B4-A886-8952-D6F5593BE1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1FCA2-CF53-31A4-0AD6-AAF829343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8911E-8DA3-22A3-9D51-374FB5BD1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E66E9-05C2-0D5B-7E64-06B612FBE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70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BE5E6-6370-0E6C-C7B6-5424B600F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5062B-9BFE-80E8-2440-E33A30524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88627-2C5C-7776-4BD9-401C63D1F9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D7C2EB-54E0-4D2B-F0A5-CFC71EA1BC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DD2298-1800-6533-9B25-AEFA5DEA79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C45D1B-1BD2-0F60-E063-9B995DCB7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8A4D06-9734-7F22-6B6D-9AA19A16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C2B5FA-EB35-9CC5-1872-BC42C7270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67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10DCD-B561-A48C-B4EB-C2DD345FF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FE09B1-D4E1-615D-3ECD-B26277C62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51070-F1B1-7BAA-85DC-0389F22A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A244E-E3DD-3985-727E-D85A61CEE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568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DE221D-D96F-B5A0-43D0-B46BE925E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233F8-C1BD-7948-0015-B97D7DFC0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FDEDB-A7A8-46E3-1606-5567529F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438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965C1-684C-776A-7C90-51D957CF2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57599-756D-FBC8-9BD4-D783B0725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3D7529-CFFD-D794-74BF-C8C511231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D8E85-C9EE-9CFF-2D67-E5B3387E2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C1D49F-81C0-47A5-EB0F-58ED031B5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84CF6E-B484-0FB0-C4E7-CD36AD3B7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61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CFCAF-DFC4-B635-E61E-866233EFC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8BDD0C-C265-95A0-A933-276C9FB156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1AD7B-FD10-30EC-966B-01597B9A9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8E870-6EB6-6126-B827-C23125C63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B96C2-EC5A-E0A0-E596-9C3392309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3E07BF-B56A-D206-E14F-9C813BE17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88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9A271A-4D75-25DC-59C7-104621FE5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A5AAA-0EBA-6276-7DB7-B576011B1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D4F96-55C0-2F5E-8488-8F14FE35E5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37C06-A381-4947-BDCD-2CEFBA1B5C22}" type="datetimeFigureOut">
              <a:rPr lang="en-US" smtClean="0"/>
              <a:t>5/10/2023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CCC26-D87A-1985-0B43-24D9D7EC3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21B23-F6F8-262A-5750-49F98A92B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08521-03A8-244C-9903-433F4EB50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1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BBBE897-E8EA-85EF-19D5-8B362ECC3683}"/>
              </a:ext>
            </a:extLst>
          </p:cNvPr>
          <p:cNvSpPr txBox="1"/>
          <p:nvPr/>
        </p:nvSpPr>
        <p:spPr>
          <a:xfrm>
            <a:off x="522511" y="330441"/>
            <a:ext cx="5573489" cy="31700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Recipe 1 (75 images)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Data linked classification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11 did not have serial or weight</a:t>
            </a:r>
            <a:endParaRPr lang="en-US" sz="2800" dirty="0">
              <a:solidFill>
                <a:schemeClr val="bg1"/>
              </a:solidFill>
              <a:ea typeface="Calibri"/>
              <a:cs typeface="Calibri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56 Over filled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6 Properly filled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2 Under filled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6FFCF8-0A53-7F5D-953C-22AAD976C676}"/>
              </a:ext>
            </a:extLst>
          </p:cNvPr>
          <p:cNvSpPr txBox="1"/>
          <p:nvPr/>
        </p:nvSpPr>
        <p:spPr>
          <a:xfrm>
            <a:off x="5954482" y="330441"/>
            <a:ext cx="5306785" cy="2739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Recipe 3 (60 images)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Data linked classification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6 did not have serial or weight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48 Over filled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5 Properly filled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1 Under filled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04D246-1164-BC22-451A-638195600A13}"/>
              </a:ext>
            </a:extLst>
          </p:cNvPr>
          <p:cNvSpPr txBox="1"/>
          <p:nvPr/>
        </p:nvSpPr>
        <p:spPr>
          <a:xfrm>
            <a:off x="522511" y="3749457"/>
            <a:ext cx="543197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Manual Classification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17 Bad were missing vial or blank image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6 Over filled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36 Properly filled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5 Under filled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6CFC3-9051-548F-8E3F-8A9E4B699D2D}"/>
              </a:ext>
            </a:extLst>
          </p:cNvPr>
          <p:cNvSpPr txBox="1"/>
          <p:nvPr/>
        </p:nvSpPr>
        <p:spPr>
          <a:xfrm>
            <a:off x="5954481" y="3849903"/>
            <a:ext cx="53067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Manual Classification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18 Bad were missing vial or blank image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1 Over filled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28 Properly filled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7 Under filled</a:t>
            </a:r>
          </a:p>
        </p:txBody>
      </p:sp>
    </p:spTree>
    <p:extLst>
      <p:ext uri="{BB962C8B-B14F-4D97-AF65-F5344CB8AC3E}">
        <p14:creationId xmlns:p14="http://schemas.microsoft.com/office/powerpoint/2010/main" val="1187219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61C8457-D354-42A0-9BD9-9FC4077489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89" r="3439" b="6627"/>
          <a:stretch/>
        </p:blipFill>
        <p:spPr>
          <a:xfrm>
            <a:off x="3313" y="373998"/>
            <a:ext cx="12188687" cy="618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197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43DAEBA9-F71A-24C2-1A48-C78ECBCA29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03" t="16510" r="12333" b="6672"/>
          <a:stretch/>
        </p:blipFill>
        <p:spPr>
          <a:xfrm>
            <a:off x="573881" y="37137"/>
            <a:ext cx="11044237" cy="678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34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2A12A9F-3DB9-EF8E-1F58-B84EEF71F2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20" t="15001" r="12623" b="6176"/>
          <a:stretch/>
        </p:blipFill>
        <p:spPr>
          <a:xfrm>
            <a:off x="683811" y="0"/>
            <a:ext cx="108243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647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832A94DA-BD35-A3ED-4309-159F7A9EE5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644" t="38656" r="56583" b="23361"/>
          <a:stretch/>
        </p:blipFill>
        <p:spPr>
          <a:xfrm>
            <a:off x="3897087" y="34866"/>
            <a:ext cx="2188028" cy="6682356"/>
          </a:xfrm>
          <a:prstGeom prst="rect">
            <a:avLst/>
          </a:prstGeom>
        </p:spPr>
      </p:pic>
      <p:pic>
        <p:nvPicPr>
          <p:cNvPr id="8" name="Picture 7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62DCC4CD-F9F5-42AC-B895-3C12DC6BB3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364" t="39244" r="56863" b="22773"/>
          <a:stretch/>
        </p:blipFill>
        <p:spPr>
          <a:xfrm>
            <a:off x="6106887" y="34866"/>
            <a:ext cx="2188028" cy="668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51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832A94DA-BD35-A3ED-4309-159F7A9EE5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14" t="15798" r="12395" b="7563"/>
          <a:stretch/>
        </p:blipFill>
        <p:spPr>
          <a:xfrm>
            <a:off x="119742" y="1567542"/>
            <a:ext cx="5976257" cy="3722915"/>
          </a:xfrm>
          <a:prstGeom prst="rect">
            <a:avLst/>
          </a:prstGeom>
        </p:spPr>
      </p:pic>
      <p:pic>
        <p:nvPicPr>
          <p:cNvPr id="8" name="Picture 7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62DCC4CD-F9F5-42AC-B895-3C12DC6BB3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04" t="16387" r="13306" b="6976"/>
          <a:stretch/>
        </p:blipFill>
        <p:spPr>
          <a:xfrm>
            <a:off x="6079672" y="1567543"/>
            <a:ext cx="5976257" cy="372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28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ccb757c-0ac2-4fe4-811b-d1a12c00b429" xsi:nil="true"/>
    <lcf76f155ced4ddcb4097134ff3c332f xmlns="0ecb0fa7-3c95-4207-8488-01423bb5f345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327ADE1BF71984A9F84F75FCD518793" ma:contentTypeVersion="13" ma:contentTypeDescription="Create a new document." ma:contentTypeScope="" ma:versionID="4c1badb2a1cc238556545f5d22538be1">
  <xsd:schema xmlns:xsd="http://www.w3.org/2001/XMLSchema" xmlns:xs="http://www.w3.org/2001/XMLSchema" xmlns:p="http://schemas.microsoft.com/office/2006/metadata/properties" xmlns:ns2="0ecb0fa7-3c95-4207-8488-01423bb5f345" xmlns:ns3="9ccb757c-0ac2-4fe4-811b-d1a12c00b429" targetNamespace="http://schemas.microsoft.com/office/2006/metadata/properties" ma:root="true" ma:fieldsID="cadaf5637d9cf346d1fed8dfb875f17b" ns2:_="" ns3:_="">
    <xsd:import namespace="0ecb0fa7-3c95-4207-8488-01423bb5f345"/>
    <xsd:import namespace="9ccb757c-0ac2-4fe4-811b-d1a12c00b429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cb0fa7-3c95-4207-8488-01423bb5f345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c268051b-292c-4902-be93-1606fbfcf2d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cb757c-0ac2-4fe4-811b-d1a12c00b429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4bd3fb8-8d7e-4d80-b296-b1bebfd4136c}" ma:internalName="TaxCatchAll" ma:showField="CatchAllData" ma:web="9ccb757c-0ac2-4fe4-811b-d1a12c00b4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FA63861-3C6C-403F-938C-FA60F534DA1D}">
  <ds:schemaRefs>
    <ds:schemaRef ds:uri="http://schemas.microsoft.com/office/2006/metadata/properties"/>
    <ds:schemaRef ds:uri="http://schemas.microsoft.com/office/infopath/2007/PartnerControls"/>
    <ds:schemaRef ds:uri="9ccb757c-0ac2-4fe4-811b-d1a12c00b429"/>
    <ds:schemaRef ds:uri="0ecb0fa7-3c95-4207-8488-01423bb5f345"/>
  </ds:schemaRefs>
</ds:datastoreItem>
</file>

<file path=customXml/itemProps2.xml><?xml version="1.0" encoding="utf-8"?>
<ds:datastoreItem xmlns:ds="http://schemas.openxmlformats.org/officeDocument/2006/customXml" ds:itemID="{41DC3261-ED88-49CC-9D26-17C724118A3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589C97-F306-4460-8352-FE50675498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cb0fa7-3c95-4207-8488-01423bb5f345"/>
    <ds:schemaRef ds:uri="9ccb757c-0ac2-4fe4-811b-d1a12c00b4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132</Words>
  <Application>Microsoft Office PowerPoint</Application>
  <PresentationFormat>Widescreen</PresentationFormat>
  <Paragraphs>36</Paragraphs>
  <Slides>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Brown</dc:creator>
  <cp:lastModifiedBy>Ian Brown</cp:lastModifiedBy>
  <cp:revision>6</cp:revision>
  <dcterms:created xsi:type="dcterms:W3CDTF">2023-05-04T16:49:40Z</dcterms:created>
  <dcterms:modified xsi:type="dcterms:W3CDTF">2023-05-11T05:10:43Z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0x010100C327ADE1BF71984A9F84F75FCD518793</vt:lpwstr>
  </property>
  <property fmtid="{D5CDD505-2E9C-101B-9397-08002B2CF9AE}" pid="3" name="MediaServiceImageTags">
    <vt:lpwstr/>
  </property>
</Properties>
</file>

<file path=docProps/thumbnail.jpeg>
</file>